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87"/>
  </p:normalViewPr>
  <p:slideViewPr>
    <p:cSldViewPr snapToGrid="0" snapToObjects="1">
      <p:cViewPr varScale="1">
        <p:scale>
          <a:sx n="85" d="100"/>
          <a:sy n="85" d="100"/>
        </p:scale>
        <p:origin x="13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31012171-6131-41D1-A141-819111A1512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50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A1E121-71A1-4111-A121-61B1410121D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4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171A1A1-B1B1-4161-A1C1-11519121311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728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1B10111-1161-4181-8101-411181E1A100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Real-Time Sound Analysis / Synthesis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Michelle Qiu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Germain Martinez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Gerzain Mata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Take in graphics from memory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Output FFT spectral data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Display running statistics (predominant frequency, amplitude, sample characteristics)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Take in data from ZBT memory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36 bit bus </a:t>
            </a:r>
            <a:r>
              <a:rPr lang="en-US" sz="2800">
                <a:solidFill>
                  <a:srgbClr val="000000"/>
                </a:solidFill>
                <a:latin typeface="Wingdings"/>
              </a:rPr>
              <a:t>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 6 bit pixel encoding = 6 pixels per memory read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6 bit pixel encoding -&gt; 24 bit color to VGA -&gt; LUT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30+ different images for text/numbers/etc.</a:t>
            </a:r>
            <a:endParaRPr/>
          </a:p>
        </p:txBody>
      </p:sp>
      <p:pic>
        <p:nvPicPr>
          <p:cNvPr id="10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60000" y="729360"/>
            <a:ext cx="3356640" cy="1887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Central FSM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Coordinates the modules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Each team member implements part of the FSM most pertinent to their individual module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Choose which bank to record to and what effects to apply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Specific Number Figures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24 kHz sampling rate and 12 bit encoding scheme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288 kilobits per second data rate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~80 kSlots of ZBT memory required for 10-second recording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Use one bank of memory for each sound recording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Necessary to leave space for image data</a:t>
            </a:r>
            <a:endParaRPr/>
          </a:p>
        </p:txBody>
      </p:sp>
      <p:pic>
        <p:nvPicPr>
          <p:cNvPr id="10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739640" y="4001400"/>
            <a:ext cx="4134960" cy="2480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Task Timeline</a:t>
            </a:r>
            <a:endParaRPr/>
          </a:p>
        </p:txBody>
      </p:sp>
      <p:pic>
        <p:nvPicPr>
          <p:cNvPr id="10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14880" y="1825560"/>
            <a:ext cx="916200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Forseeable Challenges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Sharing memory between audio and graphics</a:t>
            </a: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Getting FFT statistics in real-time</a:t>
            </a: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Simultaneous and offset playback of different recordings</a:t>
            </a: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Effect complexity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Possible source of latency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Can we have multiple effects at the same time?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Overview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The user sings/ hums/ plays an instrument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 microphone picks up the sound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The sound is saved onto memory for later playback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Audio effects can be added to the sound samples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Multiple audio samples can be recorded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Block Diagram</a:t>
            </a:r>
            <a:endParaRPr/>
          </a:p>
        </p:txBody>
      </p:sp>
      <p:pic>
        <p:nvPicPr>
          <p:cNvPr id="8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76760" y="1825560"/>
            <a:ext cx="64382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 – Block Diagram</a:t>
            </a:r>
            <a:endParaRPr/>
          </a:p>
        </p:txBody>
      </p:sp>
      <p:pic>
        <p:nvPicPr>
          <p:cNvPr id="86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84480" y="1327320"/>
            <a:ext cx="5867280" cy="5209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"/>
              </a:rPr>
              <a:t>Take in input from microphone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"/>
              </a:rPr>
              <a:t>Write audio samples to memory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"/>
              </a:rPr>
              <a:t>Retrieve sound samples from memory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"/>
              </a:rPr>
              <a:t>Retrieve image data from memory for Graphics Module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"/>
              </a:rPr>
              <a:t>Bus Sharing – Image and Audio share memory bus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"/>
              </a:rPr>
              <a:t>Use ZBT Memory – two 512k x 36 bit memory bus</a:t>
            </a:r>
            <a:endParaRPr/>
          </a:p>
        </p:txBody>
      </p:sp>
      <p:pic>
        <p:nvPicPr>
          <p:cNvPr id="89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658280" y="541440"/>
            <a:ext cx="3518280" cy="2433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 - Block Diagram</a:t>
            </a:r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0560" y="1825560"/>
            <a:ext cx="61106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838080" y="1825560"/>
            <a:ext cx="5611320" cy="4350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Take input from MICROPHONE and write to memory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Take EFFECTS from FSM and apply them to recorded audio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Output FFT data to Graphics module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Output sound to SPEAKER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Most complex part of project</a:t>
            </a:r>
            <a:endParaRPr/>
          </a:p>
        </p:txBody>
      </p:sp>
      <p:pic>
        <p:nvPicPr>
          <p:cNvPr id="9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62920" y="1690560"/>
            <a:ext cx="4190760" cy="4190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Proposed Effects</a:t>
            </a:r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Compression &amp; Limiting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Delay &amp; Echo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Expansion &amp; Noise Gate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Phasing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Chorus (if time allows)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Vocoders!!! (stretch goal)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 – Block Diagram</a:t>
            </a:r>
            <a:endParaRPr/>
          </a:p>
        </p:txBody>
      </p:sp>
      <p:pic>
        <p:nvPicPr>
          <p:cNvPr id="9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00480" y="1880280"/>
            <a:ext cx="7391160" cy="4241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Macintosh PowerPoint</Application>
  <PresentationFormat>Widescreen</PresentationFormat>
  <Paragraphs>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DejaVu Sans</vt:lpstr>
      <vt:lpstr>StarSymbol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Gerzain Mata</cp:lastModifiedBy>
  <cp:revision>1</cp:revision>
  <dcterms:modified xsi:type="dcterms:W3CDTF">2015-11-11T22:57:49Z</dcterms:modified>
</cp:coreProperties>
</file>